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94" r:id="rId3"/>
    <p:sldId id="304" r:id="rId4"/>
    <p:sldId id="297" r:id="rId5"/>
    <p:sldId id="309" r:id="rId6"/>
    <p:sldId id="307" r:id="rId7"/>
    <p:sldId id="308" r:id="rId8"/>
    <p:sldId id="299" r:id="rId9"/>
    <p:sldId id="300" r:id="rId10"/>
    <p:sldId id="303" r:id="rId11"/>
    <p:sldId id="301" r:id="rId12"/>
    <p:sldId id="311" r:id="rId13"/>
    <p:sldId id="312" r:id="rId14"/>
    <p:sldId id="313" r:id="rId15"/>
    <p:sldId id="314" r:id="rId16"/>
    <p:sldId id="315" r:id="rId17"/>
    <p:sldId id="310" r:id="rId18"/>
    <p:sldId id="305" r:id="rId19"/>
    <p:sldId id="267" r:id="rId20"/>
    <p:sldId id="274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CCFF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70" d="100"/>
          <a:sy n="70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ECFE-7B74-4050-A18D-02780A5BEFA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BD45-ADFE-4436-9AF6-2A285F53C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0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7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1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4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7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8F57F9-3A10-4F29-B333-37EF89EA0D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154F54-5A66-43F9-9578-08BD9BF0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gi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&#1071;%20&#1088;&#1080;&#1089;&#1091;&#1102;%20&#1089;&#1086;&#1083;&#1085;&#1094;&#1077;,%20&#1088;&#1072;&#1076;&#1086;&#1089;&#1090;&#1100;%20&#1080;%20&#1089;&#1077;&#1088;&#1076;&#1077;&#1095;&#1082;&#1086;.%20&#1047;&#1072;&#1078;&#1080;&#1075;&#1072;&#1081;!.mp4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42952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Внеклассное чтение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465" y="2272326"/>
            <a:ext cx="3384496" cy="36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068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16632"/>
            <a:ext cx="6085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в группах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039962"/>
            <a:ext cx="6408712" cy="57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547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5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188640"/>
            <a:ext cx="6048672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«Тик-тек-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тоу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«крестики – нолики»)</a:t>
            </a:r>
            <a:endParaRPr lang="ru-RU" sz="3600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512962"/>
              </p:ext>
            </p:extLst>
          </p:nvPr>
        </p:nvGraphicFramePr>
        <p:xfrm>
          <a:off x="611560" y="1513741"/>
          <a:ext cx="2327919" cy="2248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3"/>
                <a:gridCol w="775973"/>
                <a:gridCol w="775973"/>
              </a:tblGrid>
              <a:tr h="74934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4934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4934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1641" y="1563475"/>
            <a:ext cx="4390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1,3,2_________________</a:t>
            </a:r>
          </a:p>
          <a:p>
            <a:r>
              <a:rPr lang="ru-RU" sz="2800" b="1" dirty="0" smtClean="0"/>
              <a:t>4,1,7_________________</a:t>
            </a:r>
          </a:p>
          <a:p>
            <a:r>
              <a:rPr lang="ru-RU" sz="2800" b="1" dirty="0" smtClean="0"/>
              <a:t>9,5,1_________________</a:t>
            </a:r>
          </a:p>
          <a:p>
            <a:r>
              <a:rPr lang="ru-RU" sz="2800" b="1" dirty="0" smtClean="0"/>
              <a:t>1,6,8_________________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221088"/>
            <a:ext cx="25482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1-сердце</a:t>
            </a:r>
          </a:p>
          <a:p>
            <a:r>
              <a:rPr lang="ru-RU" sz="2800" b="1" dirty="0" smtClean="0"/>
              <a:t>2-любовь</a:t>
            </a:r>
          </a:p>
          <a:p>
            <a:r>
              <a:rPr lang="ru-RU" sz="2800" b="1" dirty="0" smtClean="0"/>
              <a:t>3-хотелось</a:t>
            </a:r>
          </a:p>
          <a:p>
            <a:r>
              <a:rPr lang="ru-RU" sz="2800" b="1" dirty="0" smtClean="0"/>
              <a:t>4-сияло</a:t>
            </a:r>
          </a:p>
          <a:p>
            <a:r>
              <a:rPr lang="ru-RU" sz="2800" b="1" dirty="0" smtClean="0"/>
              <a:t>5-потускнело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365104"/>
            <a:ext cx="30637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6-расправилось</a:t>
            </a:r>
          </a:p>
          <a:p>
            <a:r>
              <a:rPr lang="ru-RU" sz="2800" b="1" dirty="0" smtClean="0"/>
              <a:t>7-тепло</a:t>
            </a:r>
          </a:p>
          <a:p>
            <a:r>
              <a:rPr lang="ru-RU" sz="2800" b="1" dirty="0" smtClean="0"/>
              <a:t>8-прежней</a:t>
            </a:r>
          </a:p>
          <a:p>
            <a:r>
              <a:rPr lang="ru-RU" sz="2800" b="1" dirty="0" smtClean="0"/>
              <a:t>9-направилось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1937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8000">
              <a:schemeClr val="bg2">
                <a:lumMod val="90000"/>
              </a:schemeClr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336947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42" name="AutoShape 5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4019" y="33817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47" name="AutoShape 6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336947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52" name="AutoShape 6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8024" y="33817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85" name="WordArt 85" descr="Орех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482887" y="3601413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 panose="02040602050305030304" pitchFamily="18" charset="0"/>
              </a:rPr>
              <a:t>3</a:t>
            </a:r>
            <a:endParaRPr lang="ru-RU" sz="2400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7"/>
                <a:srcRect/>
                <a:tile tx="0" ty="0" sx="100000" sy="100000" flip="none" algn="tl"/>
              </a:blipFill>
              <a:latin typeface="Book Antiqua" panose="02040602050305030304" pitchFamily="18" charset="0"/>
            </a:endParaRPr>
          </a:p>
        </p:txBody>
      </p:sp>
      <p:sp>
        <p:nvSpPr>
          <p:cNvPr id="25693" name="WordArt 93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175163" y="3600413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25694" name="WordArt 94" descr="Орех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652724" y="3602836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25695" name="WordArt 95" descr="Орех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051843" y="360283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16632"/>
            <a:ext cx="6822182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Куиз-куиз-трэйд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(«опроси-опроси-обменяйся карточками»)</a:t>
            </a:r>
            <a:endParaRPr lang="ru-RU" sz="3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400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</p:childTnLst>
        </p:cTn>
      </p:par>
    </p:tnLst>
    <p:bldLst>
      <p:bldP spid="25685" grpId="0" animBg="1"/>
      <p:bldP spid="25693" grpId="0" animBg="1"/>
      <p:bldP spid="25694" grpId="0" animBg="1"/>
      <p:bldP spid="256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lumMod val="75000"/>
              </a:schemeClr>
            </a:gs>
            <a:gs pos="58000">
              <a:schemeClr val="bg2">
                <a:lumMod val="90000"/>
              </a:schemeClr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pic>
        <p:nvPicPr>
          <p:cNvPr id="24580" name="Picture 5" descr="J01892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82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563794" y="3284984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928686" y="4035670"/>
            <a:ext cx="7459737" cy="1306512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/>
              <a:t>Сердце столкнулось с равнодушием и безразличием..</a:t>
            </a:r>
            <a:endParaRPr lang="be-BY" sz="2800" dirty="0"/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47" name="Rectangle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Продолжить</a:t>
            </a:r>
            <a:endParaRPr lang="ru-RU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928688" y="1700213"/>
            <a:ext cx="7786687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600" b="1" dirty="0" smtClean="0"/>
              <a:t>С кем столкнулось Сердце в первом доме?</a:t>
            </a:r>
            <a:endParaRPr lang="be-BY" sz="3600" dirty="0"/>
          </a:p>
        </p:txBody>
      </p:sp>
    </p:spTree>
    <p:extLst>
      <p:ext uri="{BB962C8B-B14F-4D97-AF65-F5344CB8AC3E}">
        <p14:creationId xmlns:p14="http://schemas.microsoft.com/office/powerpoint/2010/main" val="1002663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9" grpId="0" animBg="1" autoUpdateAnimBg="0"/>
      <p:bldP spid="2664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lumMod val="75000"/>
              </a:schemeClr>
            </a:gs>
            <a:gs pos="58000">
              <a:schemeClr val="bg2">
                <a:lumMod val="90000"/>
              </a:schemeClr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92275"/>
            <a:ext cx="8607425" cy="1658938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4000" b="1" dirty="0" smtClean="0"/>
              <a:t>В </a:t>
            </a:r>
            <a:r>
              <a:rPr lang="ru-RU" sz="4000" b="1" dirty="0"/>
              <a:t>каком доме Доброе сердце встретилось с жадностью и неприветливостью ?</a:t>
            </a:r>
            <a:endParaRPr lang="be-BY" sz="40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4000" b="1" dirty="0" smtClean="0">
              <a:solidFill>
                <a:srgbClr val="336600"/>
              </a:solidFill>
            </a:endParaRPr>
          </a:p>
        </p:txBody>
      </p:sp>
      <p:pic>
        <p:nvPicPr>
          <p:cNvPr id="58372" name="Picture 4" descr="J01892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285750" y="3570312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900113" y="4258953"/>
            <a:ext cx="7848350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/>
              <a:t>С жадностью и неприветливостью Сердце встретилось во втором доме.</a:t>
            </a:r>
            <a:endParaRPr lang="be-BY" dirty="0"/>
          </a:p>
        </p:txBody>
      </p:sp>
      <p:sp>
        <p:nvSpPr>
          <p:cNvPr id="5838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610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Продолжить</a:t>
            </a:r>
            <a:endParaRPr lang="ru-RU" sz="14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97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nimBg="1" autoUpdateAnimBg="0" advAuto="0"/>
      <p:bldP spid="46087" grpId="0" animBg="1" autoUpdateAnimBg="0"/>
      <p:bldP spid="46088" grpId="0" animBg="1" autoUpdateAnimBg="0"/>
      <p:bldP spid="46089" grpId="0" animBg="1" autoUpdateAnimBg="0"/>
      <p:bldP spid="46090" grpId="0" animBg="1" autoUpdateAnimBg="0"/>
      <p:bldP spid="46091" grpId="0" animBg="1" autoUpdateAnimBg="0"/>
      <p:bldP spid="46092" grpId="0" animBg="1" autoUpdateAnimBg="0"/>
      <p:bldP spid="4609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86750" cy="142557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r>
              <a:rPr lang="ru-RU" sz="3200" b="1" dirty="0"/>
              <a:t>После встречи с кем Сердце приуныло и заплакало?</a:t>
            </a:r>
            <a:endParaRPr lang="be-BY" sz="3200" dirty="0"/>
          </a:p>
          <a:p>
            <a:pPr algn="ctr" eaLnBrk="1" hangingPunct="1">
              <a:buFontTx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</p:txBody>
      </p:sp>
      <p:pic>
        <p:nvPicPr>
          <p:cNvPr id="43012" name="Picture 4" descr="J01892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30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26232" y="3360737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1043608" y="4065585"/>
            <a:ext cx="7671766" cy="1524002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/>
              <a:t>Сердце приуныло и заплакало после встречи со злостью, грубостью и ненавистью.</a:t>
            </a:r>
            <a:endParaRPr lang="be-BY" dirty="0"/>
          </a:p>
        </p:txBody>
      </p:sp>
      <p:sp>
        <p:nvSpPr>
          <p:cNvPr id="43022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910" name="Rectangl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Продолжить</a:t>
            </a:r>
            <a:endParaRPr lang="ru-RU" sz="14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1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nimBg="1" autoUpdateAnimBg="0" advAuto="0"/>
      <p:bldP spid="37895" grpId="0" animBg="1" autoUpdateAnimBg="0"/>
      <p:bldP spid="37896" grpId="0" animBg="1" autoUpdateAnimBg="0"/>
      <p:bldP spid="37897" grpId="0" animBg="1" autoUpdateAnimBg="0"/>
      <p:bldP spid="37898" grpId="0" animBg="1" autoUpdateAnimBg="0"/>
      <p:bldP spid="37899" grpId="0" animBg="1" autoUpdateAnimBg="0"/>
      <p:bldP spid="37900" grpId="0" animBg="1" autoUpdateAnimBg="0"/>
      <p:bldP spid="3790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592263"/>
            <a:ext cx="8572500" cy="1981200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endParaRPr lang="ru-RU" altLang="ru-RU" b="1" dirty="0" smtClean="0">
              <a:solidFill>
                <a:srgbClr val="002060"/>
              </a:solidFill>
            </a:endParaRPr>
          </a:p>
        </p:txBody>
      </p:sp>
      <p:pic>
        <p:nvPicPr>
          <p:cNvPr id="72708" name="Picture 4" descr="J01892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271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3" y="4700588"/>
            <a:ext cx="3311525" cy="93662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C0000"/>
                </a:solidFill>
              </a:rPr>
              <a:t>копилка</a:t>
            </a:r>
          </a:p>
        </p:txBody>
      </p:sp>
      <p:sp>
        <p:nvSpPr>
          <p:cNvPr id="7271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326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Продолжить </a:t>
            </a:r>
          </a:p>
        </p:txBody>
      </p:sp>
    </p:spTree>
    <p:extLst>
      <p:ext uri="{BB962C8B-B14F-4D97-AF65-F5344CB8AC3E}">
        <p14:creationId xmlns:p14="http://schemas.microsoft.com/office/powerpoint/2010/main" val="3887178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nimBg="1" autoUpdateAnimBg="0" advAuto="0"/>
      <p:bldP spid="53255" grpId="0" animBg="1" autoUpdateAnimBg="0"/>
      <p:bldP spid="53256" grpId="0" animBg="1" autoUpdateAnimBg="0"/>
      <p:bldP spid="53257" grpId="0" animBg="1" autoUpdateAnimBg="0"/>
      <p:bldP spid="53258" grpId="0" animBg="1" autoUpdateAnimBg="0"/>
      <p:bldP spid="53259" grpId="0" animBg="1" autoUpdateAnimBg="0"/>
      <p:bldP spid="53260" grpId="0" animBg="1" autoUpdateAnimBg="0"/>
      <p:bldP spid="5326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5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24936" cy="61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Конерс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(«Четыре угла»)</a:t>
            </a:r>
            <a:endParaRPr lang="ru-RU" sz="3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Красота сердца дороже красоты лица.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слепы глазами, другие – сердцем. </a:t>
            </a: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Плати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добром за зло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отомстить своему врагу, стараться делать ему как можно больше добра.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09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5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8" y="206819"/>
            <a:ext cx="7056784" cy="64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1599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p0xx5dro3s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5" cy="68580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" y="404664"/>
            <a:ext cx="3528392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21" y="377922"/>
            <a:ext cx="3528392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20" y="3140968"/>
            <a:ext cx="3528392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22676"/>
            <a:ext cx="3528392" cy="352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7634" y="42834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5028" y="206084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1654" y="71594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729" y="141194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3639" y="129140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9787" y="204997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4255" y="495252"/>
            <a:ext cx="530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3846" y="1959504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6286" y="1291406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1182" y="1343403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3037" y="316361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94106" y="386989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е</a:t>
            </a:r>
            <a:endParaRPr lang="ru-RU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29827" y="3534965"/>
            <a:ext cx="601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9089" y="4664459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9022" y="443507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1478" y="351959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62739" y="354833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7986" y="470261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97712" y="443335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25675197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4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доброты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116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Будь внимателен к людям.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643182"/>
            <a:ext cx="643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Делай добрые дела.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857628"/>
            <a:ext cx="731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Не отвечай злом на зло.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929198"/>
            <a:ext cx="643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Умей прощать.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5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024" y="40466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6600"/>
                </a:solidFill>
              </a:rPr>
              <a:t>«Сказка- </a:t>
            </a:r>
            <a:r>
              <a:rPr lang="ru-RU" sz="4800" b="1" i="1" dirty="0">
                <a:solidFill>
                  <a:srgbClr val="006600"/>
                </a:solidFill>
              </a:rPr>
              <a:t>ложь, да в ней </a:t>
            </a:r>
            <a:r>
              <a:rPr lang="ru-RU" sz="4800" b="1" i="1" dirty="0" smtClean="0">
                <a:solidFill>
                  <a:srgbClr val="006600"/>
                </a:solidFill>
              </a:rPr>
              <a:t>намек</a:t>
            </a:r>
            <a:r>
              <a:rPr lang="ru-RU" sz="4800" b="1" i="1" dirty="0">
                <a:solidFill>
                  <a:srgbClr val="006600"/>
                </a:solidFill>
              </a:rPr>
              <a:t>, добрым молодцам </a:t>
            </a:r>
            <a:r>
              <a:rPr lang="ru-RU" sz="4800" b="1" i="1" dirty="0" smtClean="0">
                <a:solidFill>
                  <a:srgbClr val="006600"/>
                </a:solidFill>
              </a:rPr>
              <a:t>урок!» </a:t>
            </a:r>
            <a:r>
              <a:rPr lang="ru-RU" sz="4800" b="1" i="1" dirty="0" err="1" smtClean="0">
                <a:solidFill>
                  <a:srgbClr val="006600"/>
                </a:solidFill>
              </a:rPr>
              <a:t>А.С.Пушкин</a:t>
            </a:r>
            <a:endParaRPr lang="ru-RU" sz="4800" i="1" dirty="0">
              <a:solidFill>
                <a:srgbClr val="00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2597121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983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" y="-478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857488" y="2573288"/>
            <a:ext cx="3786214" cy="1728192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ДОБРО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055007">
            <a:off x="5588496" y="1925216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4165570">
            <a:off x="2972931" y="1788297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278706">
            <a:off x="1714242" y="3513475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01413">
            <a:off x="5732509" y="4356732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6135131">
            <a:off x="3612307" y="4798335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1024863"/>
            <a:ext cx="387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ДОБРЫЕ ПОСТУПКИ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7893" y="1055742"/>
            <a:ext cx="1928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РАДОСТЬ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1914" y="4039869"/>
            <a:ext cx="1905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СЧАСТЬЕ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9887" y="5632396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ЛЮБОВЬ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4143380"/>
            <a:ext cx="3767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БЕСКОРЫСТНОСТЬ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88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" y="-478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571736" y="2476241"/>
            <a:ext cx="4143404" cy="1728192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СЕРДЦЕ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055007">
            <a:off x="5038658" y="1721261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76056" y="856597"/>
            <a:ext cx="376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ОРГАН ОРГАНИЗМА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357290" y="342900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470861">
            <a:off x="5121271" y="4408608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863787">
            <a:off x="2691475" y="4484195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57148" y="2516578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ЖИЗНЬ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1659" y="4889046"/>
            <a:ext cx="1947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ДОБРОТА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9540" y="4889046"/>
            <a:ext cx="1288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ДУША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3979609">
            <a:off x="2667559" y="1768177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858016" y="3214686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38131" y="893274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ЛЮБОВЬ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857496"/>
            <a:ext cx="221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ЗДОРОВЬЕ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925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3" y="764703"/>
            <a:ext cx="8315612" cy="60781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79763" cy="14570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853" y="1047624"/>
            <a:ext cx="769381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9514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53544"/>
            <a:ext cx="4104456" cy="4104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3316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/>
              <a:t>Находить информацию (НИ);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/>
              <a:t>Преобразовывать информацию (ПИ);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/>
              <a:t>Анализировать информацию (АИ);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/>
              <a:t>Оценивать информацию (ОИ).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2924944"/>
            <a:ext cx="62388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</a:t>
            </a:r>
          </a:p>
          <a:p>
            <a:r>
              <a:rPr lang="ru-RU" sz="4400" b="1" dirty="0" smtClean="0"/>
              <a:t>Б</a:t>
            </a:r>
          </a:p>
          <a:p>
            <a:r>
              <a:rPr lang="ru-RU" sz="4400" b="1" dirty="0" smtClean="0"/>
              <a:t>О</a:t>
            </a:r>
          </a:p>
          <a:p>
            <a:r>
              <a:rPr lang="ru-RU" sz="4400" b="1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3213056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file"/>
          </p:cNvPr>
          <p:cNvSpPr/>
          <p:nvPr/>
        </p:nvSpPr>
        <p:spPr>
          <a:xfrm>
            <a:off x="8566949" y="6162650"/>
            <a:ext cx="525973" cy="648072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64280" y="166315"/>
            <a:ext cx="2088232" cy="1152128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8559" y="241559"/>
            <a:ext cx="1153626" cy="105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7353" y="1483611"/>
            <a:ext cx="2109399" cy="1176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7352" y="2825409"/>
            <a:ext cx="2109399" cy="117663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078196" y="4105114"/>
            <a:ext cx="2088232" cy="1152128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6875" y="5360317"/>
            <a:ext cx="2109399" cy="1176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13" y="1428557"/>
            <a:ext cx="1491965" cy="12424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21" y="4895197"/>
            <a:ext cx="1874059" cy="18740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18" y="2828077"/>
            <a:ext cx="1166769" cy="12994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2" y="4004462"/>
            <a:ext cx="1640400" cy="13707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2160" y="166315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ДАРИТЬ ЛЮБОВЬ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627980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ДАРИТЬ ТЕПЛО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6176" y="1483611"/>
            <a:ext cx="259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СТАЛО СИЯТЬ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ЧУТЬ МЕНЬШЕ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3000372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ПОТУСКНЕЛО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8065" y="3696646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ПРИУНЫЛО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3496" y="4161741"/>
            <a:ext cx="227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СЪЕЖИЛОСЬ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8065" y="4583110"/>
            <a:ext cx="212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ЗАПЛАКАЛО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7268" y="5222237"/>
            <a:ext cx="276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РАСПРАВИЛОСЬ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5643606"/>
            <a:ext cx="171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ЗАСИЯЛО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7575" y="6098550"/>
            <a:ext cx="24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УЛЫБНУЛОСЬ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876" y="166315"/>
            <a:ext cx="1913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БОЛЬШОЕ,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ДОБРОЕ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882" y="1483611"/>
            <a:ext cx="2500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РАВНОДУШИЕ,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БЕЗРАЗЛИЧИЕ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10" y="2751036"/>
            <a:ext cx="3383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ЖАДНОСТЬ,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НЕПРИВЕТЛИВОСТЬ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4000504"/>
            <a:ext cx="212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ЗЛОСТЬ,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ГРУБОСТЬ,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НЕНАВИСТЬ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175" y="5416727"/>
            <a:ext cx="2771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МАЛЕНЬКИЙ,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БЕЗЗАЩИТНЫЙ,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ЖАЛКИЙ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357818" y="64291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31" name="Стрелка вправо 30"/>
          <p:cNvSpPr/>
          <p:nvPr/>
        </p:nvSpPr>
        <p:spPr>
          <a:xfrm>
            <a:off x="5286380" y="18573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32" name="Стрелка вправо 31"/>
          <p:cNvSpPr/>
          <p:nvPr/>
        </p:nvSpPr>
        <p:spPr>
          <a:xfrm>
            <a:off x="5214942" y="321468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33" name="Стрелка вправо 32"/>
          <p:cNvSpPr/>
          <p:nvPr/>
        </p:nvSpPr>
        <p:spPr>
          <a:xfrm>
            <a:off x="5286380" y="4500570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34" name="Стрелка вправо 33"/>
          <p:cNvSpPr/>
          <p:nvPr/>
        </p:nvSpPr>
        <p:spPr>
          <a:xfrm>
            <a:off x="5357818" y="578645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cxnSp>
        <p:nvCxnSpPr>
          <p:cNvPr id="36" name="Скругленная соединительная линия 35"/>
          <p:cNvCxnSpPr/>
          <p:nvPr/>
        </p:nvCxnSpPr>
        <p:spPr>
          <a:xfrm rot="10800000">
            <a:off x="642910" y="500042"/>
            <a:ext cx="2500330" cy="142876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/>
          <p:nvPr/>
        </p:nvCxnSpPr>
        <p:spPr>
          <a:xfrm rot="10800000" flipV="1">
            <a:off x="785786" y="857232"/>
            <a:ext cx="2366978" cy="142876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10800000">
            <a:off x="285720" y="1857364"/>
            <a:ext cx="2857520" cy="73026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/>
          <p:nvPr/>
        </p:nvCxnSpPr>
        <p:spPr>
          <a:xfrm rot="10800000" flipV="1">
            <a:off x="357158" y="2285992"/>
            <a:ext cx="2795606" cy="142876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/>
          <p:nvPr/>
        </p:nvCxnSpPr>
        <p:spPr>
          <a:xfrm rot="10800000" flipV="1">
            <a:off x="285720" y="3071810"/>
            <a:ext cx="3009920" cy="142876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/>
        </p:nvCxnSpPr>
        <p:spPr>
          <a:xfrm rot="10800000" flipV="1">
            <a:off x="428596" y="3500438"/>
            <a:ext cx="2652730" cy="214314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 rot="10800000" flipV="1">
            <a:off x="428596" y="4214818"/>
            <a:ext cx="2938482" cy="214314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rot="10800000" flipV="1">
            <a:off x="357158" y="4500570"/>
            <a:ext cx="2795606" cy="357190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/>
        </p:nvCxnSpPr>
        <p:spPr>
          <a:xfrm rot="10800000" flipV="1">
            <a:off x="500034" y="4786322"/>
            <a:ext cx="2652730" cy="571504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кругленная соединительная линия 62"/>
          <p:cNvCxnSpPr/>
          <p:nvPr/>
        </p:nvCxnSpPr>
        <p:spPr>
          <a:xfrm rot="10800000" flipV="1">
            <a:off x="285720" y="5786454"/>
            <a:ext cx="2795606" cy="71438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/>
          <p:nvPr/>
        </p:nvCxnSpPr>
        <p:spPr>
          <a:xfrm rot="10800000" flipV="1">
            <a:off x="714348" y="6429396"/>
            <a:ext cx="2509854" cy="142876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кругленная соединительная линия 66"/>
          <p:cNvCxnSpPr/>
          <p:nvPr/>
        </p:nvCxnSpPr>
        <p:spPr>
          <a:xfrm rot="10800000" flipV="1">
            <a:off x="642910" y="6143644"/>
            <a:ext cx="2509854" cy="71438"/>
          </a:xfrm>
          <a:prstGeom prst="curvedConnector3">
            <a:avLst>
              <a:gd name="adj1" fmla="val 50000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3831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5" grpId="0"/>
      <p:bldP spid="13" grpId="0"/>
      <p:bldP spid="23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494" y="188640"/>
            <a:ext cx="481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ГРАФИК НАСТРОЕНИЯ</a:t>
            </a:r>
            <a:endParaRPr lang="ru-RU" sz="3200" b="1" dirty="0">
              <a:solidFill>
                <a:srgbClr val="0066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979712" y="1124744"/>
            <a:ext cx="0" cy="4608512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763688" y="5517232"/>
            <a:ext cx="5392216" cy="838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757737" y="5453608"/>
            <a:ext cx="144016" cy="144016"/>
          </a:xfrm>
          <a:prstGeom prst="ellipse">
            <a:avLst/>
          </a:prstGeom>
          <a:solidFill>
            <a:srgbClr val="006600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00726" y="5453608"/>
            <a:ext cx="144016" cy="144016"/>
          </a:xfrm>
          <a:prstGeom prst="ellipse">
            <a:avLst/>
          </a:prstGeom>
          <a:solidFill>
            <a:srgbClr val="006600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22766" y="5453608"/>
            <a:ext cx="144016" cy="144016"/>
          </a:xfrm>
          <a:prstGeom prst="ellipse">
            <a:avLst/>
          </a:prstGeom>
          <a:solidFill>
            <a:srgbClr val="006600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44806" y="5441157"/>
            <a:ext cx="144016" cy="144016"/>
          </a:xfrm>
          <a:prstGeom prst="ellipse">
            <a:avLst/>
          </a:prstGeom>
          <a:solidFill>
            <a:srgbClr val="006600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42750" y="573325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2161" y="571092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5364" y="57246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1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4204" y="57246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28" y="642918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ХВР</a:t>
            </a:r>
            <a:endParaRPr lang="be-BY" sz="3600" b="1" dirty="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4546" y="1857364"/>
            <a:ext cx="1230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ССМ</a:t>
            </a:r>
            <a:endParaRPr lang="be-BY" sz="3600" b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4678" y="3071810"/>
            <a:ext cx="849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ПС</a:t>
            </a:r>
            <a:endParaRPr lang="be-BY" sz="3600" b="1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4810" y="4071942"/>
            <a:ext cx="113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ПСЗ</a:t>
            </a:r>
            <a:endParaRPr lang="be-BY" sz="3600" b="1" dirty="0">
              <a:solidFill>
                <a:srgbClr val="00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0694" y="321468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Р</a:t>
            </a:r>
            <a:endParaRPr lang="be-BY" sz="3600" b="1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3636" y="2285992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З</a:t>
            </a:r>
            <a:endParaRPr lang="be-BY" sz="3600" b="1" dirty="0">
              <a:solidFill>
                <a:srgbClr val="00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702" y="1428736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У</a:t>
            </a:r>
            <a:endParaRPr lang="be-BY" sz="3600" b="1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8082" y="71435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Р</a:t>
            </a:r>
            <a:endParaRPr lang="be-BY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7408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2281</TotalTime>
  <Words>329</Words>
  <Application>Microsoft Office PowerPoint</Application>
  <PresentationFormat>Экран (4:3)</PresentationFormat>
  <Paragraphs>144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 !  ВОПРОС</vt:lpstr>
      <vt:lpstr>ВНИМАНИЕ !  ВОПРОС</vt:lpstr>
      <vt:lpstr>ВНИМАНИЕ !  ВОПРОС</vt:lpstr>
      <vt:lpstr>ВНИМАНИЕ ! 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Анатоьевна Воробьева</dc:creator>
  <cp:lastModifiedBy>Domik</cp:lastModifiedBy>
  <cp:revision>162</cp:revision>
  <dcterms:created xsi:type="dcterms:W3CDTF">2012-02-25T14:40:24Z</dcterms:created>
  <dcterms:modified xsi:type="dcterms:W3CDTF">2016-04-25T15:45:33Z</dcterms:modified>
</cp:coreProperties>
</file>